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2" r:id="rId11"/>
    <p:sldId id="273" r:id="rId12"/>
    <p:sldId id="270" r:id="rId13"/>
    <p:sldId id="261" r:id="rId14"/>
    <p:sldId id="271" r:id="rId15"/>
    <p:sldId id="267" r:id="rId16"/>
    <p:sldId id="266" r:id="rId17"/>
    <p:sldId id="269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3" autoAdjust="0"/>
    <p:restoredTop sz="94660"/>
  </p:normalViewPr>
  <p:slideViewPr>
    <p:cSldViewPr snapToGrid="0">
      <p:cViewPr>
        <p:scale>
          <a:sx n="100" d="100"/>
          <a:sy n="100" d="100"/>
        </p:scale>
        <p:origin x="4434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3.png"/><Relationship Id="rId3" Type="http://schemas.openxmlformats.org/officeDocument/2006/relationships/hyperlink" Target="https://www.linkedin.com/in/cagatay-gursoy/overlay/about-this-profile/" TargetMode="External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hyperlink" Target="http://www.linkedin.com/in/cagatay-gurso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hyperlink" Target="https://cagataygursoy.com/" TargetMode="External"/><Relationship Id="rId10" Type="http://schemas.openxmlformats.org/officeDocument/2006/relationships/image" Target="../media/image50.png"/><Relationship Id="rId4" Type="http://schemas.openxmlformats.org/officeDocument/2006/relationships/hyperlink" Target="mailto:cagatay.guersoy@zi-mannheim.de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-biodgps.github.io/ARIADNE/" TargetMode="External"/><Relationship Id="rId2" Type="http://schemas.openxmlformats.org/officeDocument/2006/relationships/hyperlink" Target="https://osf.io/hjys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caggursoy/phdSideQuests/tree/master/presentations/marburg_ariadne" TargetMode="External"/><Relationship Id="rId4" Type="http://schemas.openxmlformats.org/officeDocument/2006/relationships/hyperlink" Target="https://igor-biodgps.github.io/ARIADNE/graph/graph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64" y="1703446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069770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Zentralinstitut für Seelische Gesundheit, Mannheim</a:t>
            </a:r>
          </a:p>
          <a:p>
            <a:r>
              <a:rPr lang="de-DE" sz="2400" dirty="0">
                <a:solidFill>
                  <a:srgbClr val="004AAD"/>
                </a:solidFill>
                <a:latin typeface="Baskerville Old Face" panose="02020602080505020303" pitchFamily="18" charset="0"/>
              </a:rPr>
              <a:t>GRK </a:t>
            </a:r>
            <a:r>
              <a:rPr lang="de-DE" sz="2400" i="1" dirty="0">
                <a:solidFill>
                  <a:srgbClr val="004AAD"/>
                </a:solidFill>
                <a:latin typeface="Baskerville Old Face" panose="02020602080505020303" pitchFamily="18" charset="0"/>
              </a:rPr>
              <a:t>Breaking </a:t>
            </a:r>
            <a:r>
              <a:rPr lang="de-DE" sz="2400" i="1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Expectations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, Marburg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Virtual, 11.12.2024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2485" y="4985385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76"/>
          <a:stretch/>
        </p:blipFill>
        <p:spPr>
          <a:xfrm>
            <a:off x="554940" y="1583142"/>
            <a:ext cx="5400000" cy="414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940"/>
          <a:stretch/>
        </p:blipFill>
        <p:spPr>
          <a:xfrm>
            <a:off x="6095999" y="2552700"/>
            <a:ext cx="5400000" cy="41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34"/>
          <a:stretch/>
        </p:blipFill>
        <p:spPr>
          <a:xfrm>
            <a:off x="157129" y="1359863"/>
            <a:ext cx="5400000" cy="4159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49"/>
          <a:stretch/>
        </p:blipFill>
        <p:spPr>
          <a:xfrm>
            <a:off x="3589343" y="1874708"/>
            <a:ext cx="5400000" cy="4154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142"/>
          <a:stretch/>
        </p:blipFill>
        <p:spPr>
          <a:xfrm>
            <a:off x="6653870" y="2590520"/>
            <a:ext cx="5400000" cy="41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More resources!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function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1696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</a:t>
            </a:r>
            <a:r>
              <a:rPr lang="de-DE" dirty="0" smtClean="0">
                <a:latin typeface="Georgia" panose="02040502050405020303" pitchFamily="18" charset="0"/>
              </a:rPr>
              <a:t>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Bluesky</a:t>
            </a:r>
            <a:r>
              <a:rPr lang="de-DE" dirty="0">
                <a:latin typeface="Georgia" panose="02040502050405020303" pitchFamily="18" charset="0"/>
              </a:rPr>
              <a:t>: @caggursoy.bsky.social</a:t>
            </a:r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en-US" dirty="0" smtClean="0">
                <a:hlinkClick r:id="rId2"/>
              </a:rPr>
              <a:t>www.linkedin.com/in/cagatay-gursoy</a:t>
            </a:r>
            <a:r>
              <a:rPr lang="en-US" dirty="0" smtClean="0"/>
              <a:t> </a:t>
            </a:r>
            <a:endParaRPr lang="en-US" dirty="0"/>
          </a:p>
          <a:p>
            <a:endParaRPr lang="en-US" b="1" dirty="0">
              <a:hlinkClick r:id="rId3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4"/>
              </a:rPr>
              <a:t>cagatay.guersoy@zi-mannheim.de</a:t>
            </a:r>
            <a:endParaRPr lang="de-DE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Or </a:t>
            </a:r>
            <a:r>
              <a:rPr lang="de-DE" smtClean="0">
                <a:latin typeface="Georgia" panose="02040502050405020303" pitchFamily="18" charset="0"/>
              </a:rPr>
              <a:t>my webpage:</a:t>
            </a:r>
            <a:endParaRPr lang="de-DE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tr-TR" dirty="0">
                <a:latin typeface="Georgia" panose="02040502050405020303" pitchFamily="18" charset="0"/>
                <a:hlinkClick r:id="rId5"/>
              </a:rPr>
              <a:t>https://cagataygursoy.com</a:t>
            </a:r>
            <a:r>
              <a:rPr lang="tr-TR" dirty="0" smtClean="0">
                <a:latin typeface="Georgia" panose="02040502050405020303" pitchFamily="18" charset="0"/>
                <a:hlinkClick r:id="rId5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1534" y="319612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795" y="3743970"/>
            <a:ext cx="144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510911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36642" y="676703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3894476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0507" y="4056127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1534" y="5382252"/>
            <a:ext cx="144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04" y="5596550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7" y="5731725"/>
            <a:ext cx="817449" cy="817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96" y="2426956"/>
            <a:ext cx="853409" cy="753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1534" y="1951233"/>
            <a:ext cx="1440000" cy="14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09359" y="2378766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505"/>
          </a:xfrm>
        </p:spPr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2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3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4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This presentation:</a:t>
            </a:r>
          </a:p>
          <a:p>
            <a:pPr lvl="1"/>
            <a:r>
              <a:rPr lang="en-US" dirty="0">
                <a:latin typeface="Georgia" panose="02040502050405020303" pitchFamily="18" charset="0"/>
                <a:hlinkClick r:id="rId5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5"/>
              </a:rPr>
              <a:t>github.com/caggursoy/phdSideQuests/tree/master/presentations/marburg_ariadne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r="303" b="-1"/>
          <a:stretch/>
        </p:blipFill>
        <p:spPr>
          <a:xfrm>
            <a:off x="154853" y="98251"/>
            <a:ext cx="4307232" cy="43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30" b="-289"/>
          <a:stretch/>
        </p:blipFill>
        <p:spPr>
          <a:xfrm>
            <a:off x="2308469" y="2369129"/>
            <a:ext cx="4313086" cy="4320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84" y="182299"/>
            <a:ext cx="4320000" cy="4320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75" y="2374916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3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Give screenshots of ampleness here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GDoc / GitHub 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661</Words>
  <Application>Microsoft Office PowerPoint</Application>
  <PresentationFormat>Widescreen</PresentationFormat>
  <Paragraphs>126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team!</vt:lpstr>
      <vt:lpstr>Find me on!</vt:lpstr>
      <vt:lpstr>Links</vt:lpstr>
      <vt:lpstr>PowerPoint Presentation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135</cp:revision>
  <dcterms:created xsi:type="dcterms:W3CDTF">2024-11-12T10:29:08Z</dcterms:created>
  <dcterms:modified xsi:type="dcterms:W3CDTF">2024-12-11T11:39:20Z</dcterms:modified>
</cp:coreProperties>
</file>